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63" r:id="rId2"/>
  </p:sldMasterIdLst>
  <p:notesMasterIdLst>
    <p:notesMasterId r:id="rId17"/>
  </p:notesMasterIdLst>
  <p:sldIdLst>
    <p:sldId id="256" r:id="rId3"/>
    <p:sldId id="258" r:id="rId4"/>
    <p:sldId id="339" r:id="rId5"/>
    <p:sldId id="346" r:id="rId6"/>
    <p:sldId id="340" r:id="rId7"/>
    <p:sldId id="342" r:id="rId8"/>
    <p:sldId id="344" r:id="rId9"/>
    <p:sldId id="347" r:id="rId10"/>
    <p:sldId id="348" r:id="rId11"/>
    <p:sldId id="349" r:id="rId12"/>
    <p:sldId id="350" r:id="rId13"/>
    <p:sldId id="351" r:id="rId14"/>
    <p:sldId id="352" r:id="rId15"/>
    <p:sldId id="34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1434">
          <p15:clr>
            <a:srgbClr val="A4A3A4"/>
          </p15:clr>
        </p15:guide>
        <p15:guide id="3" orient="horz" pos="3022">
          <p15:clr>
            <a:srgbClr val="A4A3A4"/>
          </p15:clr>
        </p15:guide>
        <p15:guide id="4" pos="431">
          <p15:clr>
            <a:srgbClr val="A4A3A4"/>
          </p15:clr>
        </p15:guide>
        <p15:guide id="5" pos="1973">
          <p15:clr>
            <a:srgbClr val="A4A3A4"/>
          </p15:clr>
        </p15:guide>
        <p15:guide id="6" pos="2880">
          <p15:clr>
            <a:srgbClr val="A4A3A4"/>
          </p15:clr>
        </p15:guide>
        <p15:guide id="7" pos="5329">
          <p15:clr>
            <a:srgbClr val="A4A3A4"/>
          </p15:clr>
        </p15:guide>
        <p15:guide id="8" pos="5148">
          <p15:clr>
            <a:srgbClr val="A4A3A4"/>
          </p15:clr>
        </p15:guide>
        <p15:guide id="9" pos="1111">
          <p15:clr>
            <a:srgbClr val="A4A3A4"/>
          </p15:clr>
        </p15:guide>
        <p15:guide id="10" pos="3787">
          <p15:clr>
            <a:srgbClr val="A4A3A4"/>
          </p15:clr>
        </p15:guide>
        <p15:guide id="11" pos="4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81"/>
    <a:srgbClr val="FADDC1"/>
    <a:srgbClr val="8CFD5F"/>
    <a:srgbClr val="BA8CDC"/>
    <a:srgbClr val="D77373"/>
    <a:srgbClr val="CCCCFF"/>
    <a:srgbClr val="0066CC"/>
    <a:srgbClr val="0099CC"/>
    <a:srgbClr val="3366CC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5" autoAdjust="0"/>
    <p:restoredTop sz="90208" autoAdjust="0"/>
  </p:normalViewPr>
  <p:slideViewPr>
    <p:cSldViewPr>
      <p:cViewPr varScale="1">
        <p:scale>
          <a:sx n="65" d="100"/>
          <a:sy n="65" d="100"/>
        </p:scale>
        <p:origin x="72" y="322"/>
      </p:cViewPr>
      <p:guideLst>
        <p:guide orient="horz" pos="2251"/>
        <p:guide orient="horz" pos="1434"/>
        <p:guide orient="horz" pos="3022"/>
        <p:guide pos="431"/>
        <p:guide pos="1973"/>
        <p:guide pos="2880"/>
        <p:guide pos="5329"/>
        <p:guide pos="5148"/>
        <p:guide pos="1111"/>
        <p:guide pos="3787"/>
        <p:guide pos="4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제목 부분에 프로젝트 명</a:t>
            </a:r>
            <a:endParaRPr lang="en-US" altLang="ko-KR" baseline="0" dirty="0"/>
          </a:p>
          <a:p>
            <a:r>
              <a:rPr lang="ko-KR" altLang="en-US" baseline="0" dirty="0"/>
              <a:t>조원을 입력해 주세요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55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5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6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8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향후 해당 목차대로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6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44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4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75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98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1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394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5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29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4169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53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2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5987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9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19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1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635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070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4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6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7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0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A85F7A03-C366-B821-157F-79F8F181088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1" name="Object 15">
                        <a:extLst>
                          <a:ext uri="{FF2B5EF4-FFF2-40B4-BE49-F238E27FC236}">
                            <a16:creationId xmlns:a16="http://schemas.microsoft.com/office/drawing/2014/main" id="{7C22FD80-E35D-F225-B8FD-F6EE6572F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40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D1FC3FD2-15E3-20E9-BB87-0965F44CC5BF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0" name="Object 15">
                        <a:extLst>
                          <a:ext uri="{FF2B5EF4-FFF2-40B4-BE49-F238E27FC236}">
                            <a16:creationId xmlns:a16="http://schemas.microsoft.com/office/drawing/2014/main" id="{31370440-DD32-AE54-3AE7-ADAD823DF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90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 err="1">
                <a:latin typeface="HY견고딕" pitchFamily="18" charset="-127"/>
                <a:ea typeface="HY견고딕" pitchFamily="18" charset="-127"/>
              </a:rPr>
              <a:t>Zombie_Run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220072" y="5209277"/>
            <a:ext cx="3456384" cy="120892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ko-KR" sz="24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구성원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kumimoji="0" lang="ko-KR" altLang="en-US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강창민</a:t>
            </a:r>
            <a:r>
              <a:rPr kumimoji="0" lang="en-US" altLang="ko-K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0" lang="ko-KR" altLang="en-US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서현민</a:t>
            </a:r>
            <a:endParaRPr kumimoji="0" lang="ko-KR" alt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6672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3D Contents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Create </a:t>
            </a:r>
            <a:r>
              <a:rPr lang="en-US" altLang="ko-KR" sz="2800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Work_Shop</a:t>
            </a:r>
            <a:endParaRPr lang="ko-KR" altLang="en-US" sz="28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95434C-EA07-E5FA-255B-B863B996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99616"/>
            <a:ext cx="4572000" cy="2369344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164450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버튼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카메라 애니메이션을 적용한 시작 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5727B2-4383-6935-075E-9178A53F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961772"/>
            <a:ext cx="4558257" cy="2369344"/>
          </a:xfrm>
          <a:prstGeom prst="rect">
            <a:avLst/>
          </a:prstGeom>
        </p:spPr>
      </p:pic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손전등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On/Off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스페이스바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방향키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 상단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HP UI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26027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626" y="1347362"/>
            <a:ext cx="3194601" cy="23693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기능을 활용하여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추적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접근 시 공격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Type A, 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나뉘며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A 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거대 좀비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걷기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B 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미소 좀비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뛰기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나뉨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757" y="4185592"/>
            <a:ext cx="3024337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 접근 시 열리고 닫히는 애니메이션 효과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Tag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설정을 통해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 가능하도록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C922A-D767-2BFC-5AFA-F2DD4EBF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9" y="1352081"/>
            <a:ext cx="4567410" cy="23693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06778-460D-DD8A-75C9-93D1B8DF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9" y="3837175"/>
            <a:ext cx="4567410" cy="24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1681304"/>
            <a:ext cx="2952329" cy="164047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HP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소모 시 붉어지며 게임 종료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재시작 또는 나가기 버튼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14413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시 팝업 창과 함께 숨겨진 길 및 포탈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 화살표 클릭을 통해 삭제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9C1C23-863B-AF14-400B-0ECA4979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6" y="1260879"/>
            <a:ext cx="4582363" cy="248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79030E-7C35-7CEE-73B1-08BF431B7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2" y="3831993"/>
            <a:ext cx="4567410" cy="25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9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207" y="1700808"/>
            <a:ext cx="3096344" cy="17281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기존에 없던 벽이 사라지며 새로운 길이 생성되고 포탈로 이동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포탈에 접촉 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문구와 함께 탈출 성공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재시작 또는 나가기 버튼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29181-DFDC-788C-F22D-20DFD532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4" y="1355600"/>
            <a:ext cx="4567410" cy="2361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1C761-B77B-A05A-00BF-557E9694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" y="3861048"/>
            <a:ext cx="4578033" cy="23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23CFFD-D47A-DBCD-9483-22CCE7A2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4" y="5373216"/>
            <a:ext cx="8229600" cy="960120"/>
          </a:xfrm>
        </p:spPr>
        <p:txBody>
          <a:bodyPr/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감사합니다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5AF660-D541-F852-AA68-1C9907DF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2152" y="6537960"/>
            <a:ext cx="2133600" cy="2468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319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28" y="309823"/>
            <a:ext cx="8147248" cy="91383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altLang="ko-KR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슬라이드 번호 개체 틀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pPr/>
              <a:t>2</a:t>
            </a:fld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0" name="AutoShape 48"/>
          <p:cNvSpPr>
            <a:spLocks noChangeArrowheads="1"/>
          </p:cNvSpPr>
          <p:nvPr/>
        </p:nvSpPr>
        <p:spPr bwMode="gray">
          <a:xfrm>
            <a:off x="2547532" y="3587874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주요 기능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2476300" y="301181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플로우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2189262" y="243574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1844886" y="186109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요구분석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043608" y="128361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611560" y="1264124"/>
            <a:ext cx="578084" cy="436684"/>
            <a:chOff x="2078" y="1387"/>
            <a:chExt cx="1615" cy="2201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425538" y="1859062"/>
            <a:ext cx="578084" cy="436684"/>
            <a:chOff x="2078" y="1387"/>
            <a:chExt cx="1615" cy="2201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1769914" y="2403552"/>
            <a:ext cx="578084" cy="436684"/>
            <a:chOff x="2078" y="1387"/>
            <a:chExt cx="1615" cy="2201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2025202" y="3005016"/>
            <a:ext cx="578084" cy="436684"/>
            <a:chOff x="2078" y="1387"/>
            <a:chExt cx="1615" cy="2201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13" name="Group 81"/>
          <p:cNvGrpSpPr>
            <a:grpSpLocks/>
          </p:cNvGrpSpPr>
          <p:nvPr/>
        </p:nvGrpSpPr>
        <p:grpSpPr bwMode="auto">
          <a:xfrm>
            <a:off x="2140778" y="3528693"/>
            <a:ext cx="539545" cy="436684"/>
            <a:chOff x="2078" y="1387"/>
            <a:chExt cx="1615" cy="2201"/>
          </a:xfrm>
        </p:grpSpPr>
        <p:sp>
          <p:nvSpPr>
            <p:cNvPr id="6971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7" name="Oval 85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9" name="Oval 8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1683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3528" y="1988840"/>
            <a:ext cx="8136904" cy="16561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빛이 없는 외딴 섬에 나홀로 남겨진 상황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 세상에서 열쇠를 찾고 섬을 탈출하는 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어플리케이션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39920494-6AA8-281C-D9D0-06369DDE5E8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3051230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b="1" dirty="0" err="1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Zombie_Run</a:t>
            </a:r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이란</a:t>
            </a:r>
            <a:r>
              <a:rPr lang="en-US" altLang="ko-KR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893730DA-8EDC-EA18-54B9-0A131E21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443711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88840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536" y="2132856"/>
            <a:ext cx="8316924" cy="47251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여름을 맞이하여 무더움을 이겨 내고자 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공포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＇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타이틀을 생각하게 되었다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800" kern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그리하여 좀비 들로부터 열쇠를 찾아 탈출하는 프로젝트를 계획하게 되었다</a:t>
            </a:r>
            <a:r>
              <a:rPr lang="en-US" altLang="ko-KR" sz="1800" kern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Collider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방향키 및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Shift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활용하여 사용자 움직임을 제어하고 기능을 제공한다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Navigation-AI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2DA7123-66CB-3A3C-188A-0E2582F0308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동기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9C09EF6-76A4-463A-5083-FF1C823ABF2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7456" y="387588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82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7"/>
            <a:ext cx="8316924" cy="20716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8229600" cy="194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손전등 사용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on/off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 앞 접근 시 자동문 애니메이션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방향키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스페이스바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점프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 상단 하트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접촉 시 감소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92F2B20-62FE-BBC4-FA37-EEEC4F17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4" y="4293096"/>
            <a:ext cx="8316924" cy="20716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AD317A-8336-A227-D9FB-E7BCBF9F0EE8}"/>
              </a:ext>
            </a:extLst>
          </p:cNvPr>
          <p:cNvSpPr txBox="1">
            <a:spLocks/>
          </p:cNvSpPr>
          <p:nvPr/>
        </p:nvSpPr>
        <p:spPr>
          <a:xfrm>
            <a:off x="446856" y="4725144"/>
            <a:ext cx="8229600" cy="1353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좀비는 설정된 범위 내에서만 이동가능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공포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BGM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특정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조건 완료 시 탈출로 안내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AD04D1F7-E4F6-9101-0BB7-BF3165FEC6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7544" y="3947888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외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1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환경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21" y="469375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5FF6A-51AB-47B9-9F91-ED79619170A1}"/>
              </a:ext>
            </a:extLst>
          </p:cNvPr>
          <p:cNvSpPr txBox="1"/>
          <p:nvPr/>
        </p:nvSpPr>
        <p:spPr>
          <a:xfrm>
            <a:off x="2651381" y="1862935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Unity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2672E5-371D-4566-AE75-B8B36355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87473"/>
            <a:ext cx="988262" cy="10084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205685-10C0-B6F5-5E15-C2259AB763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00579"/>
            <a:ext cx="875330" cy="875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FD03FD-37DD-A1DB-1B35-B9A2D3AA79E2}"/>
              </a:ext>
            </a:extLst>
          </p:cNvPr>
          <p:cNvSpPr txBox="1"/>
          <p:nvPr/>
        </p:nvSpPr>
        <p:spPr>
          <a:xfrm>
            <a:off x="2651381" y="358554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Windows 10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7E78ED-2BB2-8DC2-E976-21C7DF82A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4" y="4931774"/>
            <a:ext cx="1477339" cy="1151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E80C34-7864-E527-A502-4601C616F36F}"/>
              </a:ext>
            </a:extLst>
          </p:cNvPr>
          <p:cNvSpPr txBox="1"/>
          <p:nvPr/>
        </p:nvSpPr>
        <p:spPr>
          <a:xfrm>
            <a:off x="2651381" y="5308153"/>
            <a:ext cx="613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Visual Studio Code(C#)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124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플로우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41" y="539496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7ACF2E1-C40D-1412-993A-45F750CD7A4C}"/>
              </a:ext>
            </a:extLst>
          </p:cNvPr>
          <p:cNvSpPr/>
          <p:nvPr/>
        </p:nvSpPr>
        <p:spPr>
          <a:xfrm>
            <a:off x="1468504" y="1196752"/>
            <a:ext cx="1080120" cy="461929"/>
          </a:xfrm>
          <a:prstGeom prst="flowChartTerminator">
            <a:avLst/>
          </a:prstGeom>
          <a:solidFill>
            <a:srgbClr val="BA8C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67820BAB-B06E-EE5E-DE6C-05B8C1111D75}"/>
              </a:ext>
            </a:extLst>
          </p:cNvPr>
          <p:cNvSpPr/>
          <p:nvPr/>
        </p:nvSpPr>
        <p:spPr>
          <a:xfrm>
            <a:off x="1367643" y="1914252"/>
            <a:ext cx="1296144" cy="461929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[Start]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등장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7D1B9F-E62E-2FBB-520C-C9D4B99036CC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008564" y="1658681"/>
            <a:ext cx="7151" cy="25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데이터 16">
            <a:extLst>
              <a:ext uri="{FF2B5EF4-FFF2-40B4-BE49-F238E27FC236}">
                <a16:creationId xmlns:a16="http://schemas.microsoft.com/office/drawing/2014/main" id="{2375D30A-52CF-B3CF-AC82-31DBB16559C6}"/>
              </a:ext>
            </a:extLst>
          </p:cNvPr>
          <p:cNvSpPr/>
          <p:nvPr/>
        </p:nvSpPr>
        <p:spPr>
          <a:xfrm>
            <a:off x="958997" y="2617175"/>
            <a:ext cx="2113435" cy="46192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[Start]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터치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6D2356A-5579-2D6E-5409-5FA0686E178C}"/>
              </a:ext>
            </a:extLst>
          </p:cNvPr>
          <p:cNvCxnSpPr>
            <a:stCxn id="8" idx="2"/>
            <a:endCxn id="17" idx="1"/>
          </p:cNvCxnSpPr>
          <p:nvPr/>
        </p:nvCxnSpPr>
        <p:spPr>
          <a:xfrm>
            <a:off x="2015715" y="2345642"/>
            <a:ext cx="0" cy="27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2EE1751C-9AA1-70C5-6C27-FCED86EE611E}"/>
              </a:ext>
            </a:extLst>
          </p:cNvPr>
          <p:cNvSpPr/>
          <p:nvPr/>
        </p:nvSpPr>
        <p:spPr>
          <a:xfrm>
            <a:off x="1037306" y="3320098"/>
            <a:ext cx="1956816" cy="461929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방향으로 이동 </a:t>
            </a:r>
          </a:p>
        </p:txBody>
      </p:sp>
      <p:sp>
        <p:nvSpPr>
          <p:cNvPr id="2048" name="순서도: 판단 2047">
            <a:extLst>
              <a:ext uri="{FF2B5EF4-FFF2-40B4-BE49-F238E27FC236}">
                <a16:creationId xmlns:a16="http://schemas.microsoft.com/office/drawing/2014/main" id="{C5D10D41-924E-E241-D69A-91E2AD9AD103}"/>
              </a:ext>
            </a:extLst>
          </p:cNvPr>
          <p:cNvSpPr/>
          <p:nvPr/>
        </p:nvSpPr>
        <p:spPr>
          <a:xfrm>
            <a:off x="1112465" y="4017342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</a:t>
            </a:r>
          </a:p>
        </p:txBody>
      </p:sp>
      <p:cxnSp>
        <p:nvCxnSpPr>
          <p:cNvPr id="2051" name="직선 화살표 연결선 2050">
            <a:extLst>
              <a:ext uri="{FF2B5EF4-FFF2-40B4-BE49-F238E27FC236}">
                <a16:creationId xmlns:a16="http://schemas.microsoft.com/office/drawing/2014/main" id="{6C5135C0-90C7-409C-FAE5-19E7F1421944}"/>
              </a:ext>
            </a:extLst>
          </p:cNvPr>
          <p:cNvCxnSpPr>
            <a:stCxn id="17" idx="4"/>
            <a:endCxn id="28" idx="0"/>
          </p:cNvCxnSpPr>
          <p:nvPr/>
        </p:nvCxnSpPr>
        <p:spPr>
          <a:xfrm flipH="1">
            <a:off x="2015714" y="3079104"/>
            <a:ext cx="1" cy="240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직선 화살표 연결선 2052">
            <a:extLst>
              <a:ext uri="{FF2B5EF4-FFF2-40B4-BE49-F238E27FC236}">
                <a16:creationId xmlns:a16="http://schemas.microsoft.com/office/drawing/2014/main" id="{05128DA9-8B3F-D0F0-396A-5FE9BDB73D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28" idx="2"/>
            <a:endCxn id="2048" idx="0"/>
          </p:cNvCxnSpPr>
          <p:nvPr/>
        </p:nvCxnSpPr>
        <p:spPr>
          <a:xfrm>
            <a:off x="2015714" y="3782027"/>
            <a:ext cx="0" cy="23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49030A87-49F4-2ACB-59A6-5B45F7D1FB19}"/>
              </a:ext>
            </a:extLst>
          </p:cNvPr>
          <p:cNvSpPr/>
          <p:nvPr/>
        </p:nvSpPr>
        <p:spPr>
          <a:xfrm>
            <a:off x="3491880" y="4017341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충돌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917383A5-787A-C2B5-DD92-330C41903C98}"/>
              </a:ext>
            </a:extLst>
          </p:cNvPr>
          <p:cNvCxnSpPr>
            <a:stCxn id="41" idx="0"/>
            <a:endCxn id="28" idx="3"/>
          </p:cNvCxnSpPr>
          <p:nvPr/>
        </p:nvCxnSpPr>
        <p:spPr>
          <a:xfrm rot="16200000" flipV="1">
            <a:off x="3461487" y="3083698"/>
            <a:ext cx="466278" cy="14010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직선 화살표 연결선 2059">
            <a:extLst>
              <a:ext uri="{FF2B5EF4-FFF2-40B4-BE49-F238E27FC236}">
                <a16:creationId xmlns:a16="http://schemas.microsoft.com/office/drawing/2014/main" id="{22C46CD3-E08A-FB67-6A35-0983688BC449}"/>
              </a:ext>
            </a:extLst>
          </p:cNvPr>
          <p:cNvCxnSpPr>
            <a:stCxn id="2048" idx="3"/>
            <a:endCxn id="41" idx="1"/>
          </p:cNvCxnSpPr>
          <p:nvPr/>
        </p:nvCxnSpPr>
        <p:spPr>
          <a:xfrm flipV="1">
            <a:off x="2918963" y="4248306"/>
            <a:ext cx="572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4B2479B1-BB5A-E2D3-47C5-55D655415CC3}"/>
              </a:ext>
            </a:extLst>
          </p:cNvPr>
          <p:cNvSpPr txBox="1"/>
          <p:nvPr/>
        </p:nvSpPr>
        <p:spPr>
          <a:xfrm>
            <a:off x="4383978" y="374034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C41E98-9FB7-B114-41B1-9B9B7AC568EC}"/>
              </a:ext>
            </a:extLst>
          </p:cNvPr>
          <p:cNvSpPr txBox="1"/>
          <p:nvPr/>
        </p:nvSpPr>
        <p:spPr>
          <a:xfrm>
            <a:off x="2861861" y="399204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F8F7803C-1E70-2818-581B-7E97E762BE73}"/>
              </a:ext>
            </a:extLst>
          </p:cNvPr>
          <p:cNvSpPr/>
          <p:nvPr/>
        </p:nvSpPr>
        <p:spPr>
          <a:xfrm>
            <a:off x="1112465" y="4873860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모두 획득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64" name="연결선: 꺾임 2063">
            <a:extLst>
              <a:ext uri="{FF2B5EF4-FFF2-40B4-BE49-F238E27FC236}">
                <a16:creationId xmlns:a16="http://schemas.microsoft.com/office/drawing/2014/main" id="{7CC90490-E0DF-D1AB-DC19-00F69A7E3809}"/>
              </a:ext>
            </a:extLst>
          </p:cNvPr>
          <p:cNvCxnSpPr>
            <a:stCxn id="49" idx="3"/>
            <a:endCxn id="41" idx="2"/>
          </p:cNvCxnSpPr>
          <p:nvPr/>
        </p:nvCxnSpPr>
        <p:spPr>
          <a:xfrm flipV="1">
            <a:off x="2918963" y="4479270"/>
            <a:ext cx="1476166" cy="625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직선 화살표 연결선 2065">
            <a:extLst>
              <a:ext uri="{FF2B5EF4-FFF2-40B4-BE49-F238E27FC236}">
                <a16:creationId xmlns:a16="http://schemas.microsoft.com/office/drawing/2014/main" id="{378C495B-6843-1694-B18C-3555EC1BFCC3}"/>
              </a:ext>
            </a:extLst>
          </p:cNvPr>
          <p:cNvCxnSpPr>
            <a:stCxn id="2048" idx="2"/>
            <a:endCxn id="49" idx="0"/>
          </p:cNvCxnSpPr>
          <p:nvPr/>
        </p:nvCxnSpPr>
        <p:spPr>
          <a:xfrm>
            <a:off x="2015714" y="4479271"/>
            <a:ext cx="0" cy="39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307818F-C114-91D0-D879-3929AE61B173}"/>
              </a:ext>
            </a:extLst>
          </p:cNvPr>
          <p:cNvSpPr txBox="1"/>
          <p:nvPr/>
        </p:nvSpPr>
        <p:spPr>
          <a:xfrm>
            <a:off x="1689554" y="44504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21EA9D-B413-5F85-9864-C0F547482B7F}"/>
              </a:ext>
            </a:extLst>
          </p:cNvPr>
          <p:cNvSpPr txBox="1"/>
          <p:nvPr/>
        </p:nvSpPr>
        <p:spPr>
          <a:xfrm>
            <a:off x="2861861" y="487385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284E510D-F257-9A88-3D5F-7EB719C24D2F}"/>
              </a:ext>
            </a:extLst>
          </p:cNvPr>
          <p:cNvSpPr/>
          <p:nvPr/>
        </p:nvSpPr>
        <p:spPr>
          <a:xfrm>
            <a:off x="5796136" y="4063644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실패 </a:t>
            </a: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4FFA20A9-53F0-CCD5-CFF7-65A11A6CB73B}"/>
              </a:ext>
            </a:extLst>
          </p:cNvPr>
          <p:cNvSpPr/>
          <p:nvPr/>
        </p:nvSpPr>
        <p:spPr>
          <a:xfrm>
            <a:off x="3319061" y="5647152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성공 </a:t>
            </a: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E66BA2CA-03E8-576D-7C3C-44E6326E5161}"/>
              </a:ext>
            </a:extLst>
          </p:cNvPr>
          <p:cNvSpPr/>
          <p:nvPr/>
        </p:nvSpPr>
        <p:spPr>
          <a:xfrm>
            <a:off x="1353341" y="5661448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[Final Point]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도달 </a:t>
            </a:r>
          </a:p>
        </p:txBody>
      </p:sp>
      <p:cxnSp>
        <p:nvCxnSpPr>
          <p:cNvPr id="2069" name="직선 화살표 연결선 2068">
            <a:extLst>
              <a:ext uri="{FF2B5EF4-FFF2-40B4-BE49-F238E27FC236}">
                <a16:creationId xmlns:a16="http://schemas.microsoft.com/office/drawing/2014/main" id="{EA126698-9356-46EE-CA3F-4E48AA7EA1A4}"/>
              </a:ext>
            </a:extLst>
          </p:cNvPr>
          <p:cNvCxnSpPr>
            <a:stCxn id="49" idx="2"/>
            <a:endCxn id="59" idx="0"/>
          </p:cNvCxnSpPr>
          <p:nvPr/>
        </p:nvCxnSpPr>
        <p:spPr>
          <a:xfrm flipH="1">
            <a:off x="2008564" y="5335789"/>
            <a:ext cx="7150" cy="3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직선 화살표 연결선 2070">
            <a:extLst>
              <a:ext uri="{FF2B5EF4-FFF2-40B4-BE49-F238E27FC236}">
                <a16:creationId xmlns:a16="http://schemas.microsoft.com/office/drawing/2014/main" id="{ED893BC7-65C6-184D-D773-0073BE1B9551}"/>
              </a:ext>
            </a:extLst>
          </p:cNvPr>
          <p:cNvCxnSpPr>
            <a:stCxn id="59" idx="3"/>
            <a:endCxn id="58" idx="1"/>
          </p:cNvCxnSpPr>
          <p:nvPr/>
        </p:nvCxnSpPr>
        <p:spPr>
          <a:xfrm flipV="1">
            <a:off x="2663787" y="5831813"/>
            <a:ext cx="655274" cy="1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직선 화살표 연결선 2073">
            <a:extLst>
              <a:ext uri="{FF2B5EF4-FFF2-40B4-BE49-F238E27FC236}">
                <a16:creationId xmlns:a16="http://schemas.microsoft.com/office/drawing/2014/main" id="{5D19F7A7-8230-159B-0789-EB953FE460FF}"/>
              </a:ext>
            </a:extLst>
          </p:cNvPr>
          <p:cNvCxnSpPr>
            <a:stCxn id="41" idx="3"/>
            <a:endCxn id="57" idx="1"/>
          </p:cNvCxnSpPr>
          <p:nvPr/>
        </p:nvCxnSpPr>
        <p:spPr>
          <a:xfrm flipV="1">
            <a:off x="5298378" y="4248305"/>
            <a:ext cx="4977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>
            <a:extLst>
              <a:ext uri="{FF2B5EF4-FFF2-40B4-BE49-F238E27FC236}">
                <a16:creationId xmlns:a16="http://schemas.microsoft.com/office/drawing/2014/main" id="{6892BFE2-E128-A40C-2611-B6ED419CB377}"/>
              </a:ext>
            </a:extLst>
          </p:cNvPr>
          <p:cNvSpPr/>
          <p:nvPr/>
        </p:nvSpPr>
        <p:spPr>
          <a:xfrm>
            <a:off x="5857293" y="5605465"/>
            <a:ext cx="1188132" cy="461929"/>
          </a:xfrm>
          <a:prstGeom prst="flowChartTerminator">
            <a:avLst/>
          </a:prstGeom>
          <a:solidFill>
            <a:srgbClr val="BA8C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78" name="연결선: 꺾임 2077">
            <a:extLst>
              <a:ext uri="{FF2B5EF4-FFF2-40B4-BE49-F238E27FC236}">
                <a16:creationId xmlns:a16="http://schemas.microsoft.com/office/drawing/2014/main" id="{C0DC6D8A-3F6C-C07E-ABE1-01E26BF2C8F4}"/>
              </a:ext>
            </a:extLst>
          </p:cNvPr>
          <p:cNvCxnSpPr>
            <a:stCxn id="69" idx="3"/>
            <a:endCxn id="8" idx="3"/>
          </p:cNvCxnSpPr>
          <p:nvPr/>
        </p:nvCxnSpPr>
        <p:spPr>
          <a:xfrm flipH="1" flipV="1">
            <a:off x="2663787" y="2145217"/>
            <a:ext cx="4381638" cy="3691213"/>
          </a:xfrm>
          <a:prstGeom prst="bentConnector3">
            <a:avLst>
              <a:gd name="adj1" fmla="val -23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DCD41ED-1FC0-0A27-5953-275EC448F8E8}"/>
              </a:ext>
            </a:extLst>
          </p:cNvPr>
          <p:cNvCxnSpPr>
            <a:stCxn id="57" idx="2"/>
            <a:endCxn id="69" idx="0"/>
          </p:cNvCxnSpPr>
          <p:nvPr/>
        </p:nvCxnSpPr>
        <p:spPr>
          <a:xfrm>
            <a:off x="6451359" y="4432966"/>
            <a:ext cx="0" cy="11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ED8E52-7C07-CABA-0BBE-9F55CB5C5B48}"/>
              </a:ext>
            </a:extLst>
          </p:cNvPr>
          <p:cNvCxnSpPr>
            <a:stCxn id="58" idx="3"/>
            <a:endCxn id="69" idx="1"/>
          </p:cNvCxnSpPr>
          <p:nvPr/>
        </p:nvCxnSpPr>
        <p:spPr>
          <a:xfrm>
            <a:off x="4629507" y="5831813"/>
            <a:ext cx="1227786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F33F70-2902-44D5-7889-185DC9D38DA6}"/>
              </a:ext>
            </a:extLst>
          </p:cNvPr>
          <p:cNvSpPr txBox="1"/>
          <p:nvPr/>
        </p:nvSpPr>
        <p:spPr>
          <a:xfrm>
            <a:off x="1652735" y="526844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9AF3DA-72E3-7553-EAAB-433F534B43C9}"/>
              </a:ext>
            </a:extLst>
          </p:cNvPr>
          <p:cNvSpPr txBox="1"/>
          <p:nvPr/>
        </p:nvSpPr>
        <p:spPr>
          <a:xfrm>
            <a:off x="5166117" y="397130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46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16412A1-2BF6-1632-4781-046299230CA5}"/>
              </a:ext>
            </a:extLst>
          </p:cNvPr>
          <p:cNvCxnSpPr>
            <a:cxnSpLocks/>
          </p:cNvCxnSpPr>
          <p:nvPr/>
        </p:nvCxnSpPr>
        <p:spPr bwMode="auto">
          <a:xfrm>
            <a:off x="1187625" y="1906041"/>
            <a:ext cx="0" cy="504056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F9B75E-F617-C4C0-F259-5E7FAE1E1086}"/>
              </a:ext>
            </a:extLst>
          </p:cNvPr>
          <p:cNvCxnSpPr/>
          <p:nvPr/>
        </p:nvCxnSpPr>
        <p:spPr bwMode="auto">
          <a:xfrm flipH="1">
            <a:off x="1187625" y="2397782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33A0F27C-B187-2633-AE62-68EF25400587}"/>
              </a:ext>
            </a:extLst>
          </p:cNvPr>
          <p:cNvSpPr/>
          <p:nvPr/>
        </p:nvSpPr>
        <p:spPr bwMode="auto">
          <a:xfrm>
            <a:off x="971601" y="1432830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E4CB6501-4972-110F-F431-9D1A330DB587}"/>
              </a:ext>
            </a:extLst>
          </p:cNvPr>
          <p:cNvSpPr/>
          <p:nvPr/>
        </p:nvSpPr>
        <p:spPr bwMode="auto">
          <a:xfrm>
            <a:off x="1547665" y="2181758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start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712E178F-3E01-1722-BE05-5759780B30A5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3592" y="1904788"/>
            <a:ext cx="731" cy="286926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0BEAF8A9-1127-4F0F-C962-971C97B40670}"/>
              </a:ext>
            </a:extLst>
          </p:cNvPr>
          <p:cNvCxnSpPr/>
          <p:nvPr/>
        </p:nvCxnSpPr>
        <p:spPr bwMode="auto">
          <a:xfrm flipH="1">
            <a:off x="3574323" y="2396529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2" name="모서리가 둥근 직사각형 7">
            <a:extLst>
              <a:ext uri="{FF2B5EF4-FFF2-40B4-BE49-F238E27FC236}">
                <a16:creationId xmlns:a16="http://schemas.microsoft.com/office/drawing/2014/main" id="{C1224998-8E23-077B-A969-DE5BC14D69B1}"/>
              </a:ext>
            </a:extLst>
          </p:cNvPr>
          <p:cNvSpPr/>
          <p:nvPr/>
        </p:nvSpPr>
        <p:spPr bwMode="auto">
          <a:xfrm>
            <a:off x="3358299" y="1432830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73" name="모서리가 둥근 직사각형 44">
            <a:extLst>
              <a:ext uri="{FF2B5EF4-FFF2-40B4-BE49-F238E27FC236}">
                <a16:creationId xmlns:a16="http://schemas.microsoft.com/office/drawing/2014/main" id="{65FDF738-F1F7-FE68-2E33-B6FA933EF059}"/>
              </a:ext>
            </a:extLst>
          </p:cNvPr>
          <p:cNvSpPr/>
          <p:nvPr/>
        </p:nvSpPr>
        <p:spPr bwMode="auto">
          <a:xfrm>
            <a:off x="3934363" y="2180505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</a:t>
            </a:r>
          </a:p>
        </p:txBody>
      </p: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D66B520F-DFCF-DF02-28C2-D30AA1DE4686}"/>
              </a:ext>
            </a:extLst>
          </p:cNvPr>
          <p:cNvCxnSpPr/>
          <p:nvPr/>
        </p:nvCxnSpPr>
        <p:spPr bwMode="auto">
          <a:xfrm flipH="1">
            <a:off x="3563888" y="2973846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5" name="모서리가 둥근 직사각형 44">
            <a:extLst>
              <a:ext uri="{FF2B5EF4-FFF2-40B4-BE49-F238E27FC236}">
                <a16:creationId xmlns:a16="http://schemas.microsoft.com/office/drawing/2014/main" id="{34D0F94D-F7F5-2E63-0BC9-EBCF29F774EB}"/>
              </a:ext>
            </a:extLst>
          </p:cNvPr>
          <p:cNvSpPr/>
          <p:nvPr/>
        </p:nvSpPr>
        <p:spPr bwMode="auto">
          <a:xfrm>
            <a:off x="3923928" y="2757822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</a:p>
        </p:txBody>
      </p: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864DBA9-10A7-1B88-93EE-07687BB5730C}"/>
              </a:ext>
            </a:extLst>
          </p:cNvPr>
          <p:cNvCxnSpPr/>
          <p:nvPr/>
        </p:nvCxnSpPr>
        <p:spPr bwMode="auto">
          <a:xfrm flipH="1">
            <a:off x="3563888" y="3549910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7" name="모서리가 둥근 직사각형 44">
            <a:extLst>
              <a:ext uri="{FF2B5EF4-FFF2-40B4-BE49-F238E27FC236}">
                <a16:creationId xmlns:a16="http://schemas.microsoft.com/office/drawing/2014/main" id="{18B4EBD1-80BD-F3FA-7401-C62AE6163DEA}"/>
              </a:ext>
            </a:extLst>
          </p:cNvPr>
          <p:cNvSpPr/>
          <p:nvPr/>
        </p:nvSpPr>
        <p:spPr bwMode="auto">
          <a:xfrm>
            <a:off x="3923928" y="3333886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Jump</a:t>
            </a:r>
          </a:p>
        </p:txBody>
      </p:sp>
      <p:cxnSp>
        <p:nvCxnSpPr>
          <p:cNvPr id="2078" name="직선 연결선 2077">
            <a:extLst>
              <a:ext uri="{FF2B5EF4-FFF2-40B4-BE49-F238E27FC236}">
                <a16:creationId xmlns:a16="http://schemas.microsoft.com/office/drawing/2014/main" id="{E1FA9034-F365-735B-5C27-E5CA729708F8}"/>
              </a:ext>
            </a:extLst>
          </p:cNvPr>
          <p:cNvCxnSpPr/>
          <p:nvPr/>
        </p:nvCxnSpPr>
        <p:spPr bwMode="auto">
          <a:xfrm flipH="1">
            <a:off x="3563888" y="477404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9" name="모서리가 둥근 직사각형 44">
            <a:extLst>
              <a:ext uri="{FF2B5EF4-FFF2-40B4-BE49-F238E27FC236}">
                <a16:creationId xmlns:a16="http://schemas.microsoft.com/office/drawing/2014/main" id="{7C933B4A-15DB-30F6-1D45-1A1B8F13F06F}"/>
              </a:ext>
            </a:extLst>
          </p:cNvPr>
          <p:cNvSpPr/>
          <p:nvPr/>
        </p:nvSpPr>
        <p:spPr bwMode="auto">
          <a:xfrm>
            <a:off x="3923928" y="4558023"/>
            <a:ext cx="1584176" cy="547215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Flashlight On/Off</a:t>
            </a:r>
          </a:p>
        </p:txBody>
      </p:sp>
      <p:cxnSp>
        <p:nvCxnSpPr>
          <p:cNvPr id="2081" name="직선 연결선 2080">
            <a:extLst>
              <a:ext uri="{FF2B5EF4-FFF2-40B4-BE49-F238E27FC236}">
                <a16:creationId xmlns:a16="http://schemas.microsoft.com/office/drawing/2014/main" id="{112FC91A-E1CD-87EB-17E1-4782BBFBA4AF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4" y="1902282"/>
            <a:ext cx="10435" cy="2221186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82" name="직선 연결선 2081">
            <a:extLst>
              <a:ext uri="{FF2B5EF4-FFF2-40B4-BE49-F238E27FC236}">
                <a16:creationId xmlns:a16="http://schemas.microsoft.com/office/drawing/2014/main" id="{BCC6EAD7-0C3D-89FB-93D7-5030B042C22B}"/>
              </a:ext>
            </a:extLst>
          </p:cNvPr>
          <p:cNvCxnSpPr/>
          <p:nvPr/>
        </p:nvCxnSpPr>
        <p:spPr bwMode="auto">
          <a:xfrm flipH="1">
            <a:off x="5950589" y="2394023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3" name="모서리가 둥근 직사각형 7">
            <a:extLst>
              <a:ext uri="{FF2B5EF4-FFF2-40B4-BE49-F238E27FC236}">
                <a16:creationId xmlns:a16="http://schemas.microsoft.com/office/drawing/2014/main" id="{81B7DA01-C34E-56D1-3923-021FFC5F8D60}"/>
              </a:ext>
            </a:extLst>
          </p:cNvPr>
          <p:cNvSpPr/>
          <p:nvPr/>
        </p:nvSpPr>
        <p:spPr bwMode="auto">
          <a:xfrm>
            <a:off x="5734565" y="1430324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Zombie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84" name="모서리가 둥근 직사각형 44">
            <a:extLst>
              <a:ext uri="{FF2B5EF4-FFF2-40B4-BE49-F238E27FC236}">
                <a16:creationId xmlns:a16="http://schemas.microsoft.com/office/drawing/2014/main" id="{86E28299-ADE6-2D6E-2EAA-A82DE7AACC69}"/>
              </a:ext>
            </a:extLst>
          </p:cNvPr>
          <p:cNvSpPr/>
          <p:nvPr/>
        </p:nvSpPr>
        <p:spPr bwMode="auto">
          <a:xfrm>
            <a:off x="6310629" y="2177999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Walk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5" name="직선 연결선 2084">
            <a:extLst>
              <a:ext uri="{FF2B5EF4-FFF2-40B4-BE49-F238E27FC236}">
                <a16:creationId xmlns:a16="http://schemas.microsoft.com/office/drawing/2014/main" id="{339BB1FE-74B5-607B-601B-A91C2CF7391A}"/>
              </a:ext>
            </a:extLst>
          </p:cNvPr>
          <p:cNvCxnSpPr/>
          <p:nvPr/>
        </p:nvCxnSpPr>
        <p:spPr bwMode="auto">
          <a:xfrm flipH="1">
            <a:off x="5940154" y="2971340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6" name="모서리가 둥근 직사각형 44">
            <a:extLst>
              <a:ext uri="{FF2B5EF4-FFF2-40B4-BE49-F238E27FC236}">
                <a16:creationId xmlns:a16="http://schemas.microsoft.com/office/drawing/2014/main" id="{B8DB7F89-D942-F88B-F7AA-A880925289D4}"/>
              </a:ext>
            </a:extLst>
          </p:cNvPr>
          <p:cNvSpPr/>
          <p:nvPr/>
        </p:nvSpPr>
        <p:spPr bwMode="auto">
          <a:xfrm>
            <a:off x="6300194" y="2755316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un</a:t>
            </a:r>
          </a:p>
        </p:txBody>
      </p:sp>
      <p:cxnSp>
        <p:nvCxnSpPr>
          <p:cNvPr id="2087" name="직선 연결선 2086">
            <a:extLst>
              <a:ext uri="{FF2B5EF4-FFF2-40B4-BE49-F238E27FC236}">
                <a16:creationId xmlns:a16="http://schemas.microsoft.com/office/drawing/2014/main" id="{CD104581-EE20-D96F-4D5E-CF017F893EFD}"/>
              </a:ext>
            </a:extLst>
          </p:cNvPr>
          <p:cNvCxnSpPr/>
          <p:nvPr/>
        </p:nvCxnSpPr>
        <p:spPr bwMode="auto">
          <a:xfrm flipH="1">
            <a:off x="5940154" y="354740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8" name="모서리가 둥근 직사각형 44">
            <a:extLst>
              <a:ext uri="{FF2B5EF4-FFF2-40B4-BE49-F238E27FC236}">
                <a16:creationId xmlns:a16="http://schemas.microsoft.com/office/drawing/2014/main" id="{B1D333E5-FFB2-B8E9-2C9F-C4572E06E015}"/>
              </a:ext>
            </a:extLst>
          </p:cNvPr>
          <p:cNvSpPr/>
          <p:nvPr/>
        </p:nvSpPr>
        <p:spPr bwMode="auto">
          <a:xfrm>
            <a:off x="6300194" y="333138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Attack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9" name="직선 연결선 2088">
            <a:extLst>
              <a:ext uri="{FF2B5EF4-FFF2-40B4-BE49-F238E27FC236}">
                <a16:creationId xmlns:a16="http://schemas.microsoft.com/office/drawing/2014/main" id="{645241C5-C43D-A156-8B5B-EBE528B24B9A}"/>
              </a:ext>
            </a:extLst>
          </p:cNvPr>
          <p:cNvCxnSpPr/>
          <p:nvPr/>
        </p:nvCxnSpPr>
        <p:spPr bwMode="auto">
          <a:xfrm flipH="1">
            <a:off x="5940154" y="412346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0" name="모서리가 둥근 직사각형 44">
            <a:extLst>
              <a:ext uri="{FF2B5EF4-FFF2-40B4-BE49-F238E27FC236}">
                <a16:creationId xmlns:a16="http://schemas.microsoft.com/office/drawing/2014/main" id="{A33ECC71-3C95-6A6A-B9B3-A2C2553A956C}"/>
              </a:ext>
            </a:extLst>
          </p:cNvPr>
          <p:cNvSpPr/>
          <p:nvPr/>
        </p:nvSpPr>
        <p:spPr bwMode="auto">
          <a:xfrm>
            <a:off x="6300193" y="3907443"/>
            <a:ext cx="2088231" cy="547215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 the specified range</a:t>
            </a:r>
          </a:p>
        </p:txBody>
      </p: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F3103473-6657-D4C1-A1A4-A9D7B8D174F0}"/>
              </a:ext>
            </a:extLst>
          </p:cNvPr>
          <p:cNvCxnSpPr/>
          <p:nvPr/>
        </p:nvCxnSpPr>
        <p:spPr bwMode="auto">
          <a:xfrm flipH="1">
            <a:off x="3563888" y="416913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2" name="모서리가 둥근 직사각형 44">
            <a:extLst>
              <a:ext uri="{FF2B5EF4-FFF2-40B4-BE49-F238E27FC236}">
                <a16:creationId xmlns:a16="http://schemas.microsoft.com/office/drawing/2014/main" id="{325DAF93-1F29-4F8B-3485-A2AA722D6EE0}"/>
              </a:ext>
            </a:extLst>
          </p:cNvPr>
          <p:cNvSpPr/>
          <p:nvPr/>
        </p:nvSpPr>
        <p:spPr bwMode="auto">
          <a:xfrm>
            <a:off x="3923928" y="395311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HP UI</a:t>
            </a:r>
          </a:p>
        </p:txBody>
      </p: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5839AD26-9745-6CBA-E320-7E77482DC5D6}"/>
              </a:ext>
            </a:extLst>
          </p:cNvPr>
          <p:cNvCxnSpPr>
            <a:cxnSpLocks/>
          </p:cNvCxnSpPr>
          <p:nvPr/>
        </p:nvCxnSpPr>
        <p:spPr bwMode="auto">
          <a:xfrm>
            <a:off x="1187625" y="3634233"/>
            <a:ext cx="0" cy="2219933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B0972F9E-4361-FCDC-58F0-EE7E6A03EA1A}"/>
              </a:ext>
            </a:extLst>
          </p:cNvPr>
          <p:cNvCxnSpPr/>
          <p:nvPr/>
        </p:nvCxnSpPr>
        <p:spPr bwMode="auto">
          <a:xfrm flipH="1">
            <a:off x="1187625" y="412597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9" name="모서리가 둥근 직사각형 7">
            <a:extLst>
              <a:ext uri="{FF2B5EF4-FFF2-40B4-BE49-F238E27FC236}">
                <a16:creationId xmlns:a16="http://schemas.microsoft.com/office/drawing/2014/main" id="{63F3AC41-C201-AF2B-E973-D8CDFFCE31C9}"/>
              </a:ext>
            </a:extLst>
          </p:cNvPr>
          <p:cNvSpPr/>
          <p:nvPr/>
        </p:nvSpPr>
        <p:spPr bwMode="auto">
          <a:xfrm>
            <a:off x="971600" y="3161022"/>
            <a:ext cx="1583445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Other than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00" name="모서리가 둥근 직사각형 44">
            <a:extLst>
              <a:ext uri="{FF2B5EF4-FFF2-40B4-BE49-F238E27FC236}">
                <a16:creationId xmlns:a16="http://schemas.microsoft.com/office/drawing/2014/main" id="{BFF49924-9FAB-1ABF-43D8-C3B5FEEDBB39}"/>
              </a:ext>
            </a:extLst>
          </p:cNvPr>
          <p:cNvSpPr/>
          <p:nvPr/>
        </p:nvSpPr>
        <p:spPr bwMode="auto">
          <a:xfrm>
            <a:off x="1547665" y="390995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ey</a:t>
            </a:r>
          </a:p>
        </p:txBody>
      </p: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2A217CA3-795F-08D3-F84B-050EC226E7DE}"/>
              </a:ext>
            </a:extLst>
          </p:cNvPr>
          <p:cNvCxnSpPr/>
          <p:nvPr/>
        </p:nvCxnSpPr>
        <p:spPr bwMode="auto">
          <a:xfrm flipH="1">
            <a:off x="1187625" y="5854166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2" name="모서리가 둥근 직사각형 44">
            <a:extLst>
              <a:ext uri="{FF2B5EF4-FFF2-40B4-BE49-F238E27FC236}">
                <a16:creationId xmlns:a16="http://schemas.microsoft.com/office/drawing/2014/main" id="{6AFE5CB1-9A57-D3D2-3784-50E8112ABF68}"/>
              </a:ext>
            </a:extLst>
          </p:cNvPr>
          <p:cNvSpPr/>
          <p:nvPr/>
        </p:nvSpPr>
        <p:spPr bwMode="auto">
          <a:xfrm>
            <a:off x="1547665" y="5638142"/>
            <a:ext cx="1872208" cy="691232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utomatic door animation</a:t>
            </a:r>
          </a:p>
        </p:txBody>
      </p: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B4586606-1C77-8C40-9D0D-6C8AB9C05B30}"/>
              </a:ext>
            </a:extLst>
          </p:cNvPr>
          <p:cNvCxnSpPr/>
          <p:nvPr/>
        </p:nvCxnSpPr>
        <p:spPr bwMode="auto">
          <a:xfrm flipH="1">
            <a:off x="1187625" y="5278102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4" name="모서리가 둥근 직사각형 44">
            <a:extLst>
              <a:ext uri="{FF2B5EF4-FFF2-40B4-BE49-F238E27FC236}">
                <a16:creationId xmlns:a16="http://schemas.microsoft.com/office/drawing/2014/main" id="{3FA72834-E9FE-A780-3E9F-F820904C9B6A}"/>
              </a:ext>
            </a:extLst>
          </p:cNvPr>
          <p:cNvSpPr/>
          <p:nvPr/>
        </p:nvSpPr>
        <p:spPr bwMode="auto">
          <a:xfrm>
            <a:off x="1547665" y="5062078"/>
            <a:ext cx="144016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Popup UI</a:t>
            </a:r>
          </a:p>
        </p:txBody>
      </p: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19710134-B1D3-12F8-3019-1116C70BF249}"/>
              </a:ext>
            </a:extLst>
          </p:cNvPr>
          <p:cNvCxnSpPr/>
          <p:nvPr/>
        </p:nvCxnSpPr>
        <p:spPr bwMode="auto">
          <a:xfrm flipH="1">
            <a:off x="1187625" y="470203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7" name="모서리가 둥근 직사각형 44">
            <a:extLst>
              <a:ext uri="{FF2B5EF4-FFF2-40B4-BE49-F238E27FC236}">
                <a16:creationId xmlns:a16="http://schemas.microsoft.com/office/drawing/2014/main" id="{6B0627F1-F93F-F8B6-1BF7-093B64476830}"/>
              </a:ext>
            </a:extLst>
          </p:cNvPr>
          <p:cNvSpPr/>
          <p:nvPr/>
        </p:nvSpPr>
        <p:spPr bwMode="auto">
          <a:xfrm>
            <a:off x="1547664" y="4486014"/>
            <a:ext cx="1664423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Escape portal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689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7791B-4A49-E681-C7FF-737A7EEA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4" y="1340768"/>
            <a:ext cx="5544616" cy="3061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4AF87B-39EB-BEAE-D45D-2F06E5DEA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256" y="1914286"/>
            <a:ext cx="5544616" cy="3029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B5750-64E9-BAEF-F538-C1A8168E8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396" y="2842015"/>
            <a:ext cx="5467076" cy="30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8499</TotalTime>
  <Words>544</Words>
  <Application>Microsoft Office PowerPoint</Application>
  <PresentationFormat>화면 슬라이드 쇼(4:3)</PresentationFormat>
  <Paragraphs>145</Paragraphs>
  <Slides>14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G마켓 산스 Bold</vt:lpstr>
      <vt:lpstr>G마켓 산스 Medium</vt:lpstr>
      <vt:lpstr>HY견고딕</vt:lpstr>
      <vt:lpstr>맑은 고딕</vt:lpstr>
      <vt:lpstr>Arial</vt:lpstr>
      <vt:lpstr>Calibri</vt:lpstr>
      <vt:lpstr>Calibri Light</vt:lpstr>
      <vt:lpstr>Tw Cen MT</vt:lpstr>
      <vt:lpstr>Vani</vt:lpstr>
      <vt:lpstr>Verdana</vt:lpstr>
      <vt:lpstr>Wingdings 2</vt:lpstr>
      <vt:lpstr>Wingdings 3</vt:lpstr>
      <vt:lpstr>HDOfficeLightV0</vt:lpstr>
      <vt:lpstr>New_Simple01</vt:lpstr>
      <vt:lpstr>Image</vt:lpstr>
      <vt:lpstr>Zombie_Run</vt:lpstr>
      <vt:lpstr>목차</vt:lpstr>
      <vt:lpstr>프로젝트 개요 [1/2]</vt:lpstr>
      <vt:lpstr>프로젝트 개요 [2/2]</vt:lpstr>
      <vt:lpstr>시스템 요구분석</vt:lpstr>
      <vt:lpstr>개발 환경</vt:lpstr>
      <vt:lpstr>프로젝트 플로우</vt:lpstr>
      <vt:lpstr>시스템 주요 기능</vt:lpstr>
      <vt:lpstr>시스템 주요 기능</vt:lpstr>
      <vt:lpstr>시스템 주요 기능</vt:lpstr>
      <vt:lpstr>시스템 주요 기능</vt:lpstr>
      <vt:lpstr>시스템 주요 기능</vt:lpstr>
      <vt:lpstr>시스템 주요 기능</vt:lpstr>
      <vt:lpstr>감사합니다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765</cp:revision>
  <dcterms:created xsi:type="dcterms:W3CDTF">2009-05-26T07:01:49Z</dcterms:created>
  <dcterms:modified xsi:type="dcterms:W3CDTF">2024-01-08T04:27:47Z</dcterms:modified>
</cp:coreProperties>
</file>